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EB59-1EFC-C9A7-C695-EF32D907E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08EA6-4138-24EA-B2B3-7B5EE7F11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DC75E-35F7-AD8A-B71D-220E0E13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507F4-CF49-4D6A-C7D3-BF7F03DCF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82655-469C-CCF6-D5B7-2F3470573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367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867C-9CAD-487A-C683-B0321EC9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BED18-9BBE-CB8E-8E6E-C745CCEA6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B7110-37B3-481D-BCD3-A1877A23F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04F9C-6BD7-9B1F-CAF6-0308C5A28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F0A9F-B450-BD59-F022-F139C04B0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945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C6F75-AE97-EDA6-08EA-4920806125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B49D99-7F6B-1FAA-6F62-AD9CFDA4D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F08AF-E472-03E3-A174-56F18320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01257-EFBC-9995-3EA1-CC32CF7D7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44B9A-4257-85B3-EF66-004AE8ABF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67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599BE-70D2-0FF3-9E05-FBA0E2493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F5BB7-0B16-A205-B1A9-F9237F847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A8D99-2EEE-0400-50DC-0ACFD21A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5A815-465B-6F81-DD29-A2B63E525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E9803-85CB-6546-9340-61D9217AF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631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843C2-6D0D-D641-38AB-C93EFC43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921E03-B794-C234-5154-AF78B4832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DE8A8-AF55-F492-AF4A-7B338C5AC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20D9F-34F5-8A19-13E6-10149D3AA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9AA09-0BA7-4F12-5C58-7896B2DEA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72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C89F-321B-75C8-8AAB-AFB31D0F6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DAD23-4219-CDE3-CBA6-93F72A516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8CFF52-05DA-CB81-40ED-B2C6CF04A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A1B6D-ECE3-6BDB-BB43-084774693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9E9E4-3531-ABBC-6BF4-1186F1E38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AB352-3177-058B-B609-172CDC2F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50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E9BE0-AC5A-5730-0674-7161DDA73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21B90-7147-0BE0-20E3-70B194A27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1E7F5F-8F8C-A256-C838-02E7CF3F9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914F55-3F15-1EDF-627C-8ED854DCE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2FB65B-A1B8-3CA8-DBF5-E3D70448A6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BDF8E7-4C42-7EE3-6027-2A42C2E9B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DA5DA-9E09-5616-4E59-18FAB73E2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9241B9-B2B3-9883-E849-8145951AF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43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888BB-06CD-856C-444B-04E624F6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59A95-27F3-B37B-A7E9-AA6975CB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8EF584-26F8-6921-98BF-DFAC35B98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6E381-869B-D54A-7232-79B2439DD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513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30420-8810-F091-B0E2-94A809E07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9DCDE9-0A00-AD35-D5CC-EAC7530F9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561C2-7757-280A-9E60-B4DFC4AA5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18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CE9A7-FA8C-4813-3AA0-FDEA73BF0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AA012-3940-2074-2683-FADB38D88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5AEEB7-13CD-05EE-0E0A-0CFB95B3E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D5D4E-2B43-27E2-3D30-5E4690D23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F4F1F-B307-0BBC-F067-311DBBBCF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6EB24-D588-A5A7-A56C-F781A632B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63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2F03B-9283-D3EB-2A1B-63E873313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FE925C-B00C-F272-FA2F-2CC275F40C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095A3-AC5A-76A5-7A63-662CFF009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EBA023-140B-EEB7-9E04-99212E60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A1730-0499-992C-3AF3-ED3C89233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A8321-5E0A-727A-9708-3DAC078F7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677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34A62-CE7D-6F03-F3CA-F035BC25A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B1993-0A7E-8D97-3356-780AA2102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0ACBD-27D3-641C-7515-4573B97A2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8A52E-27AD-40D1-A4AF-C1547F40AE9F}" type="datetimeFigureOut">
              <a:rPr lang="en-IN" smtClean="0"/>
              <a:t>01-03-2023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B5712-0C36-9AB5-05A8-F11B1A509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9DB65-6B39-77F2-84B8-74E18BCF8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E021B-46ED-4EAA-8BEF-BCEA092D5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488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20A075-95B3-2B08-0298-0D68A408D2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71" t="26541" r="15933" b="12201"/>
          <a:stretch/>
        </p:blipFill>
        <p:spPr>
          <a:xfrm>
            <a:off x="182255" y="226673"/>
            <a:ext cx="5649344" cy="511381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86EFBB-F53A-DF53-2178-E90D99C575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16" t="15603" r="82151" b="11347"/>
          <a:stretch/>
        </p:blipFill>
        <p:spPr>
          <a:xfrm>
            <a:off x="6095999" y="226673"/>
            <a:ext cx="1870953" cy="655469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B3CB17-8801-6E92-BF07-C0E493F4FC67}"/>
              </a:ext>
            </a:extLst>
          </p:cNvPr>
          <p:cNvSpPr/>
          <p:nvPr/>
        </p:nvSpPr>
        <p:spPr>
          <a:xfrm>
            <a:off x="875489" y="2266544"/>
            <a:ext cx="622571" cy="321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787E09-1FCF-F90B-DB5C-E02848ECC833}"/>
              </a:ext>
            </a:extLst>
          </p:cNvPr>
          <p:cNvSpPr/>
          <p:nvPr/>
        </p:nvSpPr>
        <p:spPr>
          <a:xfrm>
            <a:off x="1845013" y="3858638"/>
            <a:ext cx="622571" cy="321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B8C24C-9CE3-02A6-71B6-EB070067E2C5}"/>
              </a:ext>
            </a:extLst>
          </p:cNvPr>
          <p:cNvSpPr/>
          <p:nvPr/>
        </p:nvSpPr>
        <p:spPr>
          <a:xfrm>
            <a:off x="1913109" y="2783580"/>
            <a:ext cx="1053827" cy="2611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E29D19-04DE-BCB1-47DB-3CCB5CD309A3}"/>
              </a:ext>
            </a:extLst>
          </p:cNvPr>
          <p:cNvSpPr/>
          <p:nvPr/>
        </p:nvSpPr>
        <p:spPr>
          <a:xfrm>
            <a:off x="6261370" y="774969"/>
            <a:ext cx="723090" cy="4118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0787E3-1F77-5809-79FE-85D0651AF5AD}"/>
              </a:ext>
            </a:extLst>
          </p:cNvPr>
          <p:cNvSpPr/>
          <p:nvPr/>
        </p:nvSpPr>
        <p:spPr>
          <a:xfrm>
            <a:off x="6554818" y="1538895"/>
            <a:ext cx="1412133" cy="1961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4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0EE8EC-A911-940C-062D-F675E3E20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62" t="26525" r="8393" b="24539"/>
          <a:stretch/>
        </p:blipFill>
        <p:spPr>
          <a:xfrm>
            <a:off x="165371" y="204282"/>
            <a:ext cx="5447490" cy="335604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B561E9-4087-3510-4857-B7B6A94CF430}"/>
              </a:ext>
            </a:extLst>
          </p:cNvPr>
          <p:cNvSpPr/>
          <p:nvPr/>
        </p:nvSpPr>
        <p:spPr>
          <a:xfrm>
            <a:off x="862518" y="2258288"/>
            <a:ext cx="654995" cy="2514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C9F63F-B53F-0EA3-ECA1-1641F5AF99E8}"/>
              </a:ext>
            </a:extLst>
          </p:cNvPr>
          <p:cNvSpPr/>
          <p:nvPr/>
        </p:nvSpPr>
        <p:spPr>
          <a:xfrm>
            <a:off x="535020" y="3305633"/>
            <a:ext cx="671207" cy="1865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20FAFF-9877-7D70-A6D7-1880F14E69EF}"/>
              </a:ext>
            </a:extLst>
          </p:cNvPr>
          <p:cNvSpPr/>
          <p:nvPr/>
        </p:nvSpPr>
        <p:spPr>
          <a:xfrm>
            <a:off x="2250330" y="3302391"/>
            <a:ext cx="638784" cy="2092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2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EC0D1-885F-DB7E-C445-B4C32C390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96" t="25958" r="12648" b="29190"/>
          <a:stretch/>
        </p:blipFill>
        <p:spPr>
          <a:xfrm>
            <a:off x="214008" y="184827"/>
            <a:ext cx="6264613" cy="384638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3444BD-65FE-A9DB-98C6-C9A077F0268E}"/>
              </a:ext>
            </a:extLst>
          </p:cNvPr>
          <p:cNvSpPr/>
          <p:nvPr/>
        </p:nvSpPr>
        <p:spPr>
          <a:xfrm>
            <a:off x="920884" y="2801566"/>
            <a:ext cx="703635" cy="3210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C3CA09-CDBD-1E92-F931-5FD2582085F1}"/>
              </a:ext>
            </a:extLst>
          </p:cNvPr>
          <p:cNvSpPr/>
          <p:nvPr/>
        </p:nvSpPr>
        <p:spPr>
          <a:xfrm>
            <a:off x="2000654" y="3668799"/>
            <a:ext cx="2629712" cy="25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9711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4119FD-A2A0-CF2B-A152-A59E9F631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64" t="26525" r="18676" b="22695"/>
          <a:stretch/>
        </p:blipFill>
        <p:spPr>
          <a:xfrm>
            <a:off x="184826" y="175097"/>
            <a:ext cx="5019472" cy="39668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49A086-4E7F-662C-1843-A6B41FFEFA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64" t="26241" r="22754" b="25532"/>
          <a:stretch/>
        </p:blipFill>
        <p:spPr>
          <a:xfrm>
            <a:off x="5554494" y="175096"/>
            <a:ext cx="4748522" cy="39668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81FF14-3703-2356-2257-5A0B0B59EE87}"/>
              </a:ext>
            </a:extLst>
          </p:cNvPr>
          <p:cNvSpPr/>
          <p:nvPr/>
        </p:nvSpPr>
        <p:spPr>
          <a:xfrm>
            <a:off x="2694562" y="700392"/>
            <a:ext cx="1760706" cy="10019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19DE22-B614-088B-2F87-319FCDA28D5F}"/>
              </a:ext>
            </a:extLst>
          </p:cNvPr>
          <p:cNvSpPr/>
          <p:nvPr/>
        </p:nvSpPr>
        <p:spPr>
          <a:xfrm>
            <a:off x="6319736" y="2607013"/>
            <a:ext cx="703635" cy="3210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C38ECD-6DF2-C289-27FD-011B3CCEB3F9}"/>
              </a:ext>
            </a:extLst>
          </p:cNvPr>
          <p:cNvSpPr/>
          <p:nvPr/>
        </p:nvSpPr>
        <p:spPr>
          <a:xfrm>
            <a:off x="7341141" y="3127442"/>
            <a:ext cx="557720" cy="22860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8ACF73-FA4A-D05D-4641-E4B129254149}"/>
              </a:ext>
            </a:extLst>
          </p:cNvPr>
          <p:cNvSpPr/>
          <p:nvPr/>
        </p:nvSpPr>
        <p:spPr>
          <a:xfrm>
            <a:off x="7341141" y="3511686"/>
            <a:ext cx="976008" cy="24319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743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F8375B-28C3-7339-F998-5101172A1F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18" t="33475" r="3517" b="10922"/>
          <a:stretch/>
        </p:blipFill>
        <p:spPr>
          <a:xfrm>
            <a:off x="204280" y="165370"/>
            <a:ext cx="6508103" cy="411479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DF0DE1-A478-6976-56FC-E34724512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07" t="48794" r="45804" b="37589"/>
          <a:stretch/>
        </p:blipFill>
        <p:spPr>
          <a:xfrm>
            <a:off x="184820" y="4435812"/>
            <a:ext cx="2071991" cy="140078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38B2DE-0149-1534-F96B-97120F933B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519" t="45106" r="45538" b="41300"/>
          <a:stretch/>
        </p:blipFill>
        <p:spPr>
          <a:xfrm>
            <a:off x="2363809" y="4435811"/>
            <a:ext cx="2133996" cy="140077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FF1D423-3C44-0E93-8CA9-948210FD08F5}"/>
              </a:ext>
            </a:extLst>
          </p:cNvPr>
          <p:cNvSpPr/>
          <p:nvPr/>
        </p:nvSpPr>
        <p:spPr>
          <a:xfrm>
            <a:off x="522050" y="2920091"/>
            <a:ext cx="5800929" cy="13600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707C9F-5747-2DB1-C8A1-3BF0B429A0B6}"/>
              </a:ext>
            </a:extLst>
          </p:cNvPr>
          <p:cNvCxnSpPr/>
          <p:nvPr/>
        </p:nvCxnSpPr>
        <p:spPr>
          <a:xfrm>
            <a:off x="1536970" y="3871609"/>
            <a:ext cx="233464" cy="564202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2F08172-B6B0-9313-327F-1FED174D172E}"/>
              </a:ext>
            </a:extLst>
          </p:cNvPr>
          <p:cNvCxnSpPr>
            <a:cxnSpLocks/>
          </p:cNvCxnSpPr>
          <p:nvPr/>
        </p:nvCxnSpPr>
        <p:spPr>
          <a:xfrm>
            <a:off x="1536970" y="3600130"/>
            <a:ext cx="1001943" cy="835681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FC9418F-E1AF-5394-FCAC-F4C5CD49C2C3}"/>
              </a:ext>
            </a:extLst>
          </p:cNvPr>
          <p:cNvSpPr/>
          <p:nvPr/>
        </p:nvSpPr>
        <p:spPr>
          <a:xfrm>
            <a:off x="2363810" y="1789889"/>
            <a:ext cx="535034" cy="3210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106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E5B16F-AF7D-2D8C-86C2-9F1EF0B70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10" t="32057" r="7151" b="20993"/>
          <a:stretch/>
        </p:blipFill>
        <p:spPr>
          <a:xfrm>
            <a:off x="233463" y="209145"/>
            <a:ext cx="6585625" cy="371352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1C4E51-7482-9272-6582-C14E6244713B}"/>
              </a:ext>
            </a:extLst>
          </p:cNvPr>
          <p:cNvSpPr/>
          <p:nvPr/>
        </p:nvSpPr>
        <p:spPr>
          <a:xfrm>
            <a:off x="813881" y="3611388"/>
            <a:ext cx="567447" cy="231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A356FE-0F2F-5543-F9B9-18AF9B1A388B}"/>
              </a:ext>
            </a:extLst>
          </p:cNvPr>
          <p:cNvSpPr/>
          <p:nvPr/>
        </p:nvSpPr>
        <p:spPr>
          <a:xfrm>
            <a:off x="2804808" y="3621116"/>
            <a:ext cx="567447" cy="231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656D65-3D54-D946-CC5F-02F871F98DA9}"/>
              </a:ext>
            </a:extLst>
          </p:cNvPr>
          <p:cNvSpPr/>
          <p:nvPr/>
        </p:nvSpPr>
        <p:spPr>
          <a:xfrm>
            <a:off x="1228927" y="2071991"/>
            <a:ext cx="648511" cy="3177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78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9BA0B0-1928-CF07-6128-66C3CF75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76" t="30212" r="7417" b="29504"/>
          <a:stretch/>
        </p:blipFill>
        <p:spPr>
          <a:xfrm>
            <a:off x="175097" y="145915"/>
            <a:ext cx="6429984" cy="314305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60ABB63-4B06-38F3-8154-0B68A0887AF9}"/>
              </a:ext>
            </a:extLst>
          </p:cNvPr>
          <p:cNvSpPr/>
          <p:nvPr/>
        </p:nvSpPr>
        <p:spPr>
          <a:xfrm>
            <a:off x="911157" y="2159540"/>
            <a:ext cx="635541" cy="28210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4E8E88-DD48-A16F-5563-97B8FAD97BB0}"/>
              </a:ext>
            </a:extLst>
          </p:cNvPr>
          <p:cNvSpPr/>
          <p:nvPr/>
        </p:nvSpPr>
        <p:spPr>
          <a:xfrm>
            <a:off x="1893652" y="2628894"/>
            <a:ext cx="411804" cy="2310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482CDF-03A3-AF2C-0903-F0DC5C7A79C5}"/>
              </a:ext>
            </a:extLst>
          </p:cNvPr>
          <p:cNvSpPr/>
          <p:nvPr/>
        </p:nvSpPr>
        <p:spPr>
          <a:xfrm>
            <a:off x="1893652" y="3009293"/>
            <a:ext cx="1297020" cy="2300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35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D60B28-A21D-16F4-507C-CC99AC169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1" t="32766" r="6797" b="10922"/>
          <a:stretch/>
        </p:blipFill>
        <p:spPr>
          <a:xfrm>
            <a:off x="171852" y="194552"/>
            <a:ext cx="6841791" cy="464835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DCAD4C-43F6-3B4A-FDB1-33B2728F8DAD}"/>
              </a:ext>
            </a:extLst>
          </p:cNvPr>
          <p:cNvSpPr/>
          <p:nvPr/>
        </p:nvSpPr>
        <p:spPr>
          <a:xfrm>
            <a:off x="570689" y="3343175"/>
            <a:ext cx="869005" cy="23660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1B78AC-4030-C891-4EFE-E8BE930DE15C}"/>
              </a:ext>
            </a:extLst>
          </p:cNvPr>
          <p:cNvSpPr/>
          <p:nvPr/>
        </p:nvSpPr>
        <p:spPr>
          <a:xfrm>
            <a:off x="162124" y="645471"/>
            <a:ext cx="1141382" cy="19420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950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9</cp:revision>
  <dcterms:created xsi:type="dcterms:W3CDTF">2023-03-01T06:09:31Z</dcterms:created>
  <dcterms:modified xsi:type="dcterms:W3CDTF">2023-03-01T09:19:49Z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2023-03-01T06:09:35Z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7e4e783f-6694-4a3a-a400-02eee7b6f286</vt:lpwstr>
  </property>
  <property fmtid="{D5CDD505-2E9C-101B-9397-08002B2CF9AE}" pid="8" name="MSIP_Label_19540963-e559-4020-8a90-fe8a502c2801_ContentBits">
    <vt:lpwstr>0</vt:lpwstr>
  </property>
</Properties>
</file>

<file path=docProps/thumbnail.jpeg>
</file>